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783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865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793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54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8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668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44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53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2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49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55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3F59-E501-40F5-AC66-8BC3ABBBBB8B}" type="datetimeFigureOut">
              <a:rPr lang="th-TH" smtClean="0"/>
              <a:t>15/06/56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8538-1233-4350-8392-FB488119C2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056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Convert 123, 87, 100, </a:t>
            </a:r>
            <a:r>
              <a:rPr lang="en-US" sz="2000" dirty="0" smtClean="0"/>
              <a:t>350, 1200  </a:t>
            </a:r>
            <a:r>
              <a:rPr lang="en-US" sz="2000" dirty="0" smtClean="0"/>
              <a:t>From Ten base to Binary base 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r>
              <a:rPr lang="en-US" sz="2000" dirty="0" smtClean="0"/>
              <a:t>Convert 1110010, 111110, 1010101, 1100011 From Binary base to Ten </a:t>
            </a:r>
            <a:r>
              <a:rPr lang="en-US" sz="2000" dirty="0" smtClean="0"/>
              <a:t>Base ?</a:t>
            </a:r>
          </a:p>
          <a:p>
            <a:r>
              <a:rPr lang="en-US" sz="2000" smtClean="0"/>
              <a:t>Calculate for 101101+111 , 1001001-1111 </a:t>
            </a:r>
            <a:endParaRPr lang="en-US" sz="2000" dirty="0" smtClean="0"/>
          </a:p>
          <a:p>
            <a:r>
              <a:rPr lang="en-US" sz="2000" dirty="0" smtClean="0"/>
              <a:t>Class table</a:t>
            </a:r>
            <a:r>
              <a:rPr lang="th-TH" sz="2000" dirty="0" smtClean="0"/>
              <a:t> </a:t>
            </a:r>
            <a:r>
              <a:rPr lang="en-US" sz="2000" dirty="0" smtClean="0"/>
              <a:t>Of</a:t>
            </a:r>
            <a:r>
              <a:rPr lang="th-TH" sz="2000" dirty="0" smtClean="0"/>
              <a:t> </a:t>
            </a:r>
            <a:r>
              <a:rPr lang="en-US" sz="2000" dirty="0" smtClean="0"/>
              <a:t>A,B,C </a:t>
            </a:r>
            <a:r>
              <a:rPr lang="th-TH" sz="2000" dirty="0" smtClean="0"/>
              <a:t> </a:t>
            </a:r>
            <a:r>
              <a:rPr lang="en-US" sz="2000" dirty="0" smtClean="0"/>
              <a:t>and  </a:t>
            </a:r>
            <a:r>
              <a:rPr lang="en-US" sz="2000" dirty="0"/>
              <a:t>r</a:t>
            </a:r>
            <a:r>
              <a:rPr lang="en-US" sz="2000" dirty="0" smtClean="0"/>
              <a:t>ang of IP Address</a:t>
            </a:r>
            <a:endParaRPr lang="en-US" sz="2000" dirty="0" smtClean="0"/>
          </a:p>
          <a:p>
            <a:r>
              <a:rPr lang="en-US" sz="2000" dirty="0" smtClean="0"/>
              <a:t>How to calculate  IP</a:t>
            </a:r>
            <a:r>
              <a:rPr lang="th-TH" sz="2000" dirty="0" smtClean="0"/>
              <a:t> </a:t>
            </a:r>
            <a:r>
              <a:rPr lang="en-US" sz="2000" dirty="0" smtClean="0"/>
              <a:t>192.168.70.100/26 </a:t>
            </a:r>
            <a:r>
              <a:rPr lang="en-US" sz="2000" dirty="0" smtClean="0"/>
              <a:t>for the sub network (Network Broadcast Subnet mask) </a:t>
            </a:r>
            <a:r>
              <a:rPr lang="th-TH" sz="2000" dirty="0" smtClean="0"/>
              <a:t> </a:t>
            </a:r>
            <a:r>
              <a:rPr lang="en-US" sz="2000" dirty="0" smtClean="0"/>
              <a:t>?</a:t>
            </a:r>
            <a:endParaRPr lang="th-TH" sz="2000" dirty="0" smtClean="0"/>
          </a:p>
          <a:p>
            <a:r>
              <a:rPr lang="en-US" sz="2000" dirty="0" smtClean="0"/>
              <a:t>How to divide</a:t>
            </a:r>
            <a:r>
              <a:rPr lang="th-TH" sz="2000" dirty="0" smtClean="0"/>
              <a:t> </a:t>
            </a:r>
            <a:r>
              <a:rPr lang="en-US" sz="2000" dirty="0" smtClean="0"/>
              <a:t>192.168.10.0/24 </a:t>
            </a:r>
            <a:r>
              <a:rPr lang="th-TH" sz="2000" dirty="0"/>
              <a:t> </a:t>
            </a:r>
            <a:r>
              <a:rPr lang="en-US" sz="2000" dirty="0" smtClean="0"/>
              <a:t>for </a:t>
            </a:r>
            <a:r>
              <a:rPr lang="th-TH" sz="2000" dirty="0" smtClean="0"/>
              <a:t> </a:t>
            </a:r>
            <a:r>
              <a:rPr lang="en-US" sz="2000" dirty="0" smtClean="0"/>
              <a:t>4 </a:t>
            </a:r>
            <a:r>
              <a:rPr lang="en-US" sz="2000" dirty="0" smtClean="0"/>
              <a:t>subnet?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39704141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</Words>
  <Application>Microsoft Office PowerPoint</Application>
  <PresentationFormat>นำเสนอทางหน้าจอ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Exercises</dc:title>
  <dc:creator>Windows User</dc:creator>
  <cp:lastModifiedBy>Windows User</cp:lastModifiedBy>
  <cp:revision>6</cp:revision>
  <dcterms:created xsi:type="dcterms:W3CDTF">2013-06-14T22:14:22Z</dcterms:created>
  <dcterms:modified xsi:type="dcterms:W3CDTF">2013-06-15T05:47:27Z</dcterms:modified>
</cp:coreProperties>
</file>