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1" r:id="rId7"/>
    <p:sldId id="260" r:id="rId8"/>
    <p:sldId id="262" r:id="rId9"/>
    <p:sldId id="263" r:id="rId10"/>
    <p:sldId id="264" r:id="rId11"/>
    <p:sldId id="267" r:id="rId12"/>
    <p:sldId id="266" r:id="rId1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7A7B-4405-4FD3-BAAC-123A44A28CCF}" type="datetimeFigureOut">
              <a:rPr lang="th-TH" smtClean="0"/>
              <a:pPr/>
              <a:t>23/06/56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134F-8159-438B-9F53-7D19B9656DE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3600201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7A7B-4405-4FD3-BAAC-123A44A28CCF}" type="datetimeFigureOut">
              <a:rPr lang="th-TH" smtClean="0"/>
              <a:pPr/>
              <a:t>23/06/56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134F-8159-438B-9F53-7D19B9656DE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799672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7A7B-4405-4FD3-BAAC-123A44A28CCF}" type="datetimeFigureOut">
              <a:rPr lang="th-TH" smtClean="0"/>
              <a:pPr/>
              <a:t>23/06/56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134F-8159-438B-9F53-7D19B9656DE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27222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7A7B-4405-4FD3-BAAC-123A44A28CCF}" type="datetimeFigureOut">
              <a:rPr lang="th-TH" smtClean="0"/>
              <a:pPr/>
              <a:t>23/06/56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134F-8159-438B-9F53-7D19B9656DE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901032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7A7B-4405-4FD3-BAAC-123A44A28CCF}" type="datetimeFigureOut">
              <a:rPr lang="th-TH" smtClean="0"/>
              <a:pPr/>
              <a:t>23/06/56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134F-8159-438B-9F53-7D19B9656DE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495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7A7B-4405-4FD3-BAAC-123A44A28CCF}" type="datetimeFigureOut">
              <a:rPr lang="th-TH" smtClean="0"/>
              <a:pPr/>
              <a:t>23/06/56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134F-8159-438B-9F53-7D19B9656DE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93562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7A7B-4405-4FD3-BAAC-123A44A28CCF}" type="datetimeFigureOut">
              <a:rPr lang="th-TH" smtClean="0"/>
              <a:pPr/>
              <a:t>23/06/56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134F-8159-438B-9F53-7D19B9656DE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84330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7A7B-4405-4FD3-BAAC-123A44A28CCF}" type="datetimeFigureOut">
              <a:rPr lang="th-TH" smtClean="0"/>
              <a:pPr/>
              <a:t>23/06/56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134F-8159-438B-9F53-7D19B9656DE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228554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7A7B-4405-4FD3-BAAC-123A44A28CCF}" type="datetimeFigureOut">
              <a:rPr lang="th-TH" smtClean="0"/>
              <a:pPr/>
              <a:t>23/06/56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134F-8159-438B-9F53-7D19B9656DE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95634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7A7B-4405-4FD3-BAAC-123A44A28CCF}" type="datetimeFigureOut">
              <a:rPr lang="th-TH" smtClean="0"/>
              <a:pPr/>
              <a:t>23/06/56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134F-8159-438B-9F53-7D19B9656DE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567699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C7A7B-4405-4FD3-BAAC-123A44A28CCF}" type="datetimeFigureOut">
              <a:rPr lang="th-TH" smtClean="0"/>
              <a:pPr/>
              <a:t>23/06/56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2134F-8159-438B-9F53-7D19B9656DE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1056230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C7A7B-4405-4FD3-BAAC-123A44A28CCF}" type="datetimeFigureOut">
              <a:rPr lang="th-TH" smtClean="0"/>
              <a:pPr/>
              <a:t>23/06/56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2134F-8159-438B-9F53-7D19B9656DE4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230336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Linux Shell Script</a:t>
            </a:r>
            <a:endParaRPr lang="th-TH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717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073427"/>
          </a:xfrm>
        </p:spPr>
        <p:txBody>
          <a:bodyPr>
            <a:normAutofit/>
          </a:bodyPr>
          <a:lstStyle/>
          <a:p>
            <a:r>
              <a:rPr lang="en-US" sz="3800" b="1" dirty="0"/>
              <a:t>For </a:t>
            </a:r>
            <a:r>
              <a:rPr lang="en-US" sz="3800" b="1" dirty="0" smtClean="0"/>
              <a:t>Loop</a:t>
            </a:r>
          </a:p>
          <a:p>
            <a:pPr marL="0" indent="0">
              <a:buNone/>
            </a:pPr>
            <a:r>
              <a:rPr lang="en-US" sz="3800" b="1" dirty="0" smtClean="0"/>
              <a:t>	for </a:t>
            </a:r>
            <a:r>
              <a:rPr lang="en-US" sz="3800" b="1" dirty="0"/>
              <a:t>variable [ in range ] do ... done</a:t>
            </a:r>
          </a:p>
          <a:p>
            <a:pPr marL="0" indent="0">
              <a:buNone/>
            </a:pPr>
            <a:r>
              <a:rPr lang="en-US" sz="3800" b="1" dirty="0" smtClean="0"/>
              <a:t>	</a:t>
            </a:r>
          </a:p>
          <a:p>
            <a:pPr marL="0" indent="0">
              <a:buNone/>
            </a:pPr>
            <a:r>
              <a:rPr lang="en-US" sz="3800" b="1" dirty="0"/>
              <a:t>	</a:t>
            </a:r>
            <a:r>
              <a:rPr lang="en-US" sz="3800" b="1" dirty="0" smtClean="0"/>
              <a:t>for </a:t>
            </a:r>
            <a:r>
              <a:rPr lang="en-US" sz="3800" b="1" dirty="0"/>
              <a:t>f in *.txt; do</a:t>
            </a:r>
          </a:p>
          <a:p>
            <a:pPr marL="0" indent="0">
              <a:buNone/>
            </a:pPr>
            <a:r>
              <a:rPr lang="en-US" sz="3800" b="1" dirty="0" smtClean="0"/>
              <a:t>	     cat </a:t>
            </a:r>
            <a:r>
              <a:rPr lang="en-US" sz="3800" b="1" dirty="0"/>
              <a:t>$f</a:t>
            </a:r>
          </a:p>
          <a:p>
            <a:pPr marL="0" indent="0">
              <a:buNone/>
            </a:pPr>
            <a:r>
              <a:rPr lang="en-US" sz="3800" b="1" dirty="0" smtClean="0"/>
              <a:t>	done</a:t>
            </a:r>
            <a:endParaRPr lang="th-TH" sz="3800" b="1" dirty="0"/>
          </a:p>
        </p:txBody>
      </p:sp>
    </p:spTree>
    <p:extLst>
      <p:ext uri="{BB962C8B-B14F-4D97-AF65-F5344CB8AC3E}">
        <p14:creationId xmlns:p14="http://schemas.microsoft.com/office/powerpoint/2010/main" xmlns="" val="83741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r>
              <a:rPr lang="en-US" dirty="0" smtClean="0"/>
              <a:t>cho command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\n  new line</a:t>
            </a:r>
          </a:p>
          <a:p>
            <a:r>
              <a:rPr lang="en-US" dirty="0" smtClean="0"/>
              <a:t>\a alert (bell)</a:t>
            </a:r>
          </a:p>
          <a:p>
            <a:r>
              <a:rPr lang="en-US" dirty="0" smtClean="0"/>
              <a:t>\b backspace</a:t>
            </a:r>
          </a:p>
          <a:p>
            <a:r>
              <a:rPr lang="en-US" dirty="0" smtClean="0"/>
              <a:t>\c suppress trailing new line</a:t>
            </a:r>
          </a:p>
          <a:p>
            <a:r>
              <a:rPr lang="en-US" dirty="0" smtClean="0"/>
              <a:t>\r carriage return</a:t>
            </a:r>
          </a:p>
          <a:p>
            <a:r>
              <a:rPr lang="en-US" dirty="0" smtClean="0"/>
              <a:t>\t  horizontal tab</a:t>
            </a:r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269557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ชื่อเรื่อง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Shell script</a:t>
            </a:r>
            <a:endParaRPr lang="th-TH" b="1" dirty="0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b="1" dirty="0"/>
              <a:t> The first line is used to specify shell program</a:t>
            </a:r>
          </a:p>
          <a:p>
            <a:r>
              <a:rPr lang="en-US" sz="2800" b="1" dirty="0"/>
              <a:t>#!/bin/</a:t>
            </a:r>
            <a:r>
              <a:rPr lang="en-US" sz="2800" b="1" dirty="0" err="1"/>
              <a:t>sh</a:t>
            </a:r>
            <a:endParaRPr lang="en-US" sz="2800" b="1" dirty="0"/>
          </a:p>
          <a:p>
            <a:r>
              <a:rPr lang="en-US" sz="2800" b="1" dirty="0"/>
              <a:t> Variables</a:t>
            </a:r>
          </a:p>
          <a:p>
            <a:pPr marL="457200" lvl="1" indent="0">
              <a:buNone/>
            </a:pPr>
            <a:r>
              <a:rPr lang="en-US" sz="2400" b="1" dirty="0" smtClean="0"/>
              <a:t>	variable=“text”</a:t>
            </a:r>
            <a:endParaRPr lang="en-US" sz="2400" b="1" dirty="0"/>
          </a:p>
          <a:p>
            <a:pPr marL="457200" lvl="1" indent="0">
              <a:buNone/>
            </a:pPr>
            <a:r>
              <a:rPr lang="en-US" sz="2400" b="1" dirty="0" smtClean="0"/>
              <a:t>	variable=0</a:t>
            </a:r>
          </a:p>
          <a:p>
            <a:pPr marL="457200" lvl="1" indent="0">
              <a:buNone/>
            </a:pPr>
            <a:r>
              <a:rPr lang="en-US" sz="2400" b="1" dirty="0" smtClean="0"/>
              <a:t>	variable</a:t>
            </a:r>
            <a:r>
              <a:rPr lang="en-US" sz="2400" b="1" dirty="0"/>
              <a:t>=`program arguments`</a:t>
            </a:r>
          </a:p>
          <a:p>
            <a:r>
              <a:rPr lang="en-US" sz="2800" b="1" dirty="0"/>
              <a:t> To use the declared variable</a:t>
            </a:r>
          </a:p>
          <a:p>
            <a:pPr marL="457200" lvl="1" indent="0">
              <a:buNone/>
            </a:pPr>
            <a:r>
              <a:rPr lang="en-US" sz="2400" b="1" dirty="0" smtClean="0"/>
              <a:t>	s=“hello” </a:t>
            </a:r>
          </a:p>
          <a:p>
            <a:pPr marL="457200" lvl="1" indent="0">
              <a:buNone/>
            </a:pPr>
            <a:r>
              <a:rPr lang="en-US" sz="2400" b="1" dirty="0" smtClean="0"/>
              <a:t>	echo </a:t>
            </a:r>
            <a:r>
              <a:rPr lang="en-US" sz="2400" b="1" dirty="0"/>
              <a:t>$</a:t>
            </a:r>
            <a:r>
              <a:rPr lang="en-US" sz="2400" b="1" dirty="0" smtClean="0"/>
              <a:t>s</a:t>
            </a:r>
          </a:p>
          <a:p>
            <a:pPr marL="457200" lvl="1" indent="0">
              <a:buNone/>
            </a:pPr>
            <a:r>
              <a:rPr lang="en-US" sz="2400" b="1" dirty="0" smtClean="0"/>
              <a:t>	echo </a:t>
            </a:r>
            <a:r>
              <a:rPr lang="en-US" sz="2400" b="1" dirty="0"/>
              <a:t>${s}_123</a:t>
            </a:r>
          </a:p>
          <a:p>
            <a:r>
              <a:rPr lang="en-US" sz="2800" b="1" dirty="0"/>
              <a:t> System environment variables</a:t>
            </a:r>
          </a:p>
          <a:p>
            <a:pPr marL="457200" lvl="1" indent="0">
              <a:buNone/>
            </a:pPr>
            <a:r>
              <a:rPr lang="en-US" sz="2400" b="1" dirty="0" smtClean="0"/>
              <a:t>	$ </a:t>
            </a:r>
            <a:r>
              <a:rPr lang="en-US" sz="2400" b="1" dirty="0"/>
              <a:t>export</a:t>
            </a:r>
            <a:endParaRPr lang="th-TH" sz="2400" b="1" dirty="0"/>
          </a:p>
        </p:txBody>
      </p:sp>
    </p:spTree>
    <p:extLst>
      <p:ext uri="{BB962C8B-B14F-4D97-AF65-F5344CB8AC3E}">
        <p14:creationId xmlns:p14="http://schemas.microsoft.com/office/powerpoint/2010/main" xmlns="" val="329438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Passing argument</a:t>
            </a:r>
            <a:endParaRPr lang="th-TH" b="1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755576" y="1844824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b="1" dirty="0"/>
              <a:t> Special variables</a:t>
            </a:r>
          </a:p>
          <a:p>
            <a:r>
              <a:rPr lang="en-US" sz="3600" b="1" dirty="0"/>
              <a:t> Number of arguments $#</a:t>
            </a:r>
          </a:p>
          <a:p>
            <a:r>
              <a:rPr lang="en-US" sz="3600" b="1" dirty="0"/>
              <a:t> 1st, 2nd, .. arguments $1, $2, ...</a:t>
            </a:r>
          </a:p>
          <a:p>
            <a:r>
              <a:rPr lang="en-US" sz="3600" b="1" dirty="0"/>
              <a:t> Each argument $@ = .$1. .$2....</a:t>
            </a:r>
          </a:p>
          <a:p>
            <a:r>
              <a:rPr lang="en-US" sz="3600" b="1" dirty="0"/>
              <a:t> All arguments $* = .$1 $2 ....</a:t>
            </a:r>
          </a:p>
          <a:p>
            <a:r>
              <a:rPr lang="en-US" sz="3600" b="1" dirty="0"/>
              <a:t> Exit status $?</a:t>
            </a:r>
            <a:endParaRPr lang="th-TH" sz="3600" b="1" dirty="0"/>
          </a:p>
        </p:txBody>
      </p:sp>
    </p:spTree>
    <p:extLst>
      <p:ext uri="{BB962C8B-B14F-4D97-AF65-F5344CB8AC3E}">
        <p14:creationId xmlns:p14="http://schemas.microsoft.com/office/powerpoint/2010/main" xmlns="" val="305764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25963"/>
          </a:xfrm>
        </p:spPr>
        <p:txBody>
          <a:bodyPr>
            <a:noAutofit/>
          </a:bodyPr>
          <a:lstStyle/>
          <a:p>
            <a:r>
              <a:rPr lang="en-US" b="1" dirty="0"/>
              <a:t>echo </a:t>
            </a:r>
            <a:r>
              <a:rPr lang="en-US" b="1" dirty="0" smtClean="0"/>
              <a:t> - </a:t>
            </a:r>
            <a:r>
              <a:rPr lang="en-US" b="1" dirty="0"/>
              <a:t>display text or variable to </a:t>
            </a:r>
            <a:r>
              <a:rPr lang="en-US" b="1" dirty="0" err="1"/>
              <a:t>stdout</a:t>
            </a:r>
            <a:endParaRPr lang="en-US" b="1" dirty="0"/>
          </a:p>
          <a:p>
            <a:r>
              <a:rPr lang="en-US" b="1" dirty="0"/>
              <a:t>echo </a:t>
            </a:r>
            <a:r>
              <a:rPr lang="en-US" b="1" dirty="0" smtClean="0"/>
              <a:t>“hello”</a:t>
            </a:r>
            <a:endParaRPr lang="en-US" b="1" dirty="0"/>
          </a:p>
          <a:p>
            <a:r>
              <a:rPr lang="en-US" b="1" dirty="0"/>
              <a:t> read </a:t>
            </a:r>
            <a:r>
              <a:rPr lang="en-US" b="1" dirty="0" smtClean="0"/>
              <a:t>- </a:t>
            </a:r>
            <a:r>
              <a:rPr lang="en-US" b="1" dirty="0"/>
              <a:t>read from </a:t>
            </a:r>
            <a:r>
              <a:rPr lang="en-US" b="1" dirty="0" err="1"/>
              <a:t>stdin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	read s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echo “you </a:t>
            </a:r>
            <a:r>
              <a:rPr lang="en-US" b="1" dirty="0"/>
              <a:t>type: $</a:t>
            </a:r>
            <a:r>
              <a:rPr lang="en-US" b="1" dirty="0" smtClean="0"/>
              <a:t>s”</a:t>
            </a:r>
            <a:endParaRPr lang="en-US" b="1" dirty="0"/>
          </a:p>
          <a:p>
            <a:r>
              <a:rPr lang="en-US" b="1" dirty="0"/>
              <a:t> </a:t>
            </a:r>
            <a:r>
              <a:rPr lang="en-US" b="1" dirty="0" err="1"/>
              <a:t>expr</a:t>
            </a:r>
            <a:r>
              <a:rPr lang="en-US" b="1" dirty="0"/>
              <a:t> </a:t>
            </a:r>
            <a:r>
              <a:rPr lang="en-US" b="1" dirty="0" smtClean="0"/>
              <a:t>- </a:t>
            </a:r>
            <a:r>
              <a:rPr lang="en-US" b="1" dirty="0"/>
              <a:t>evaluate the expression</a:t>
            </a:r>
          </a:p>
          <a:p>
            <a:pPr marL="0" indent="0">
              <a:buNone/>
            </a:pPr>
            <a:r>
              <a:rPr lang="en-US" b="1" dirty="0" smtClean="0"/>
              <a:t>	read </a:t>
            </a:r>
            <a:r>
              <a:rPr lang="en-US" b="1" dirty="0"/>
              <a:t>i</a:t>
            </a:r>
          </a:p>
          <a:p>
            <a:pPr marL="0" indent="0">
              <a:buNone/>
            </a:pPr>
            <a:r>
              <a:rPr lang="en-US" b="1" dirty="0" smtClean="0"/>
              <a:t>	j</a:t>
            </a:r>
            <a:r>
              <a:rPr lang="en-US" b="1" dirty="0"/>
              <a:t>=`</a:t>
            </a:r>
            <a:r>
              <a:rPr lang="en-US" b="1" dirty="0" err="1"/>
              <a:t>expr</a:t>
            </a:r>
            <a:r>
              <a:rPr lang="en-US" b="1" dirty="0"/>
              <a:t> $i + 10`</a:t>
            </a:r>
          </a:p>
          <a:p>
            <a:pPr marL="0" indent="0">
              <a:buNone/>
            </a:pPr>
            <a:r>
              <a:rPr lang="en-US" b="1" dirty="0" smtClean="0"/>
              <a:t>	echo </a:t>
            </a:r>
            <a:r>
              <a:rPr lang="en-US" b="1" dirty="0"/>
              <a:t>$j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xmlns="" val="208139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Shell Arithmetic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Use to perform arithmetic operations.</a:t>
            </a:r>
          </a:p>
          <a:p>
            <a:r>
              <a:rPr lang="en-US" sz="2800" b="1" i="1" dirty="0" smtClean="0"/>
              <a:t>Syntax: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err="1" smtClean="0"/>
              <a:t>expr</a:t>
            </a:r>
            <a:r>
              <a:rPr lang="en-US" sz="2800" b="1" dirty="0" smtClean="0"/>
              <a:t> op1 math-operator op2</a:t>
            </a:r>
            <a:br>
              <a:rPr lang="en-US" sz="2800" b="1" dirty="0" smtClean="0"/>
            </a:b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i="1" dirty="0" smtClean="0"/>
              <a:t>Examples: 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$ </a:t>
            </a:r>
            <a:r>
              <a:rPr lang="en-US" sz="2800" b="1" dirty="0" err="1" smtClean="0"/>
              <a:t>expr</a:t>
            </a:r>
            <a:r>
              <a:rPr lang="en-US" sz="2800" b="1" dirty="0" smtClean="0"/>
              <a:t> 1 + 3</a:t>
            </a:r>
            <a:br>
              <a:rPr lang="en-US" sz="2800" b="1" dirty="0" smtClean="0"/>
            </a:br>
            <a:r>
              <a:rPr lang="en-US" sz="2800" b="1" dirty="0" smtClean="0"/>
              <a:t>$ </a:t>
            </a:r>
            <a:r>
              <a:rPr lang="en-US" sz="2800" b="1" dirty="0" err="1" smtClean="0"/>
              <a:t>expr</a:t>
            </a:r>
            <a:r>
              <a:rPr lang="en-US" sz="2800" b="1" dirty="0" smtClean="0"/>
              <a:t> 2 - 1</a:t>
            </a:r>
            <a:br>
              <a:rPr lang="en-US" sz="2800" b="1" dirty="0" smtClean="0"/>
            </a:br>
            <a:r>
              <a:rPr lang="en-US" sz="2800" b="1" dirty="0" smtClean="0"/>
              <a:t>$ </a:t>
            </a:r>
            <a:r>
              <a:rPr lang="en-US" sz="2800" b="1" dirty="0" err="1" smtClean="0"/>
              <a:t>expr</a:t>
            </a:r>
            <a:r>
              <a:rPr lang="en-US" sz="2800" b="1" dirty="0" smtClean="0"/>
              <a:t> 10 </a:t>
            </a:r>
            <a:r>
              <a:rPr lang="en-US" sz="2800" b="1" dirty="0" smtClean="0"/>
              <a:t>\/ </a:t>
            </a:r>
            <a:r>
              <a:rPr lang="en-US" sz="2800" b="1" dirty="0" smtClean="0"/>
              <a:t>2</a:t>
            </a:r>
            <a:br>
              <a:rPr lang="en-US" sz="2800" b="1" dirty="0" smtClean="0"/>
            </a:br>
            <a:r>
              <a:rPr lang="en-US" sz="2800" b="1" dirty="0" smtClean="0"/>
              <a:t>$ </a:t>
            </a:r>
            <a:r>
              <a:rPr lang="en-US" sz="2800" b="1" dirty="0" err="1" smtClean="0"/>
              <a:t>expr</a:t>
            </a:r>
            <a:r>
              <a:rPr lang="en-US" sz="2800" b="1" dirty="0" smtClean="0"/>
              <a:t> 20 </a:t>
            </a:r>
            <a:r>
              <a:rPr lang="en-US" sz="2800" b="1" dirty="0" smtClean="0"/>
              <a:t>\% </a:t>
            </a:r>
            <a:r>
              <a:rPr lang="en-US" sz="2800" b="1" dirty="0" smtClean="0"/>
              <a:t>3</a:t>
            </a:r>
            <a:br>
              <a:rPr lang="en-US" sz="2800" b="1" dirty="0" smtClean="0"/>
            </a:br>
            <a:r>
              <a:rPr lang="en-US" sz="2800" b="1" dirty="0" smtClean="0"/>
              <a:t>$ </a:t>
            </a:r>
            <a:r>
              <a:rPr lang="en-US" sz="2800" b="1" dirty="0" err="1" smtClean="0"/>
              <a:t>expr</a:t>
            </a:r>
            <a:r>
              <a:rPr lang="en-US" sz="2800" b="1" dirty="0" smtClean="0"/>
              <a:t> 10 \* 3</a:t>
            </a:r>
            <a:br>
              <a:rPr lang="en-US" sz="2800" b="1" dirty="0" smtClean="0"/>
            </a:br>
            <a:r>
              <a:rPr lang="en-US" sz="2800" b="1" dirty="0" smtClean="0"/>
              <a:t>$ echo `</a:t>
            </a:r>
            <a:r>
              <a:rPr lang="en-US" sz="2800" b="1" dirty="0" err="1" smtClean="0"/>
              <a:t>expr</a:t>
            </a:r>
            <a:r>
              <a:rPr lang="en-US" sz="2800" b="1" dirty="0" smtClean="0"/>
              <a:t> 6 + 3`</a:t>
            </a:r>
          </a:p>
          <a:p>
            <a:endParaRPr lang="th-TH" sz="2800" b="1" dirty="0"/>
          </a:p>
        </p:txBody>
      </p:sp>
    </p:spTree>
    <p:extLst>
      <p:ext uri="{BB962C8B-B14F-4D97-AF65-F5344CB8AC3E}">
        <p14:creationId xmlns:p14="http://schemas.microsoft.com/office/powerpoint/2010/main" xmlns="" val="35876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593304"/>
            <a:ext cx="8229600" cy="6264696"/>
          </a:xfrm>
        </p:spPr>
        <p:txBody>
          <a:bodyPr>
            <a:noAutofit/>
          </a:bodyPr>
          <a:lstStyle/>
          <a:p>
            <a:r>
              <a:rPr lang="en-US" sz="2800" b="1" dirty="0"/>
              <a:t> if </a:t>
            </a:r>
            <a:r>
              <a:rPr lang="en-US" sz="2800" b="1" dirty="0" smtClean="0"/>
              <a:t>.- conditional </a:t>
            </a:r>
            <a:r>
              <a:rPr lang="en-US" sz="2800" b="1" dirty="0"/>
              <a:t>statement</a:t>
            </a:r>
          </a:p>
          <a:p>
            <a:pPr marL="0" indent="0">
              <a:buNone/>
            </a:pPr>
            <a:r>
              <a:rPr lang="en-US" sz="2800" b="1" dirty="0" smtClean="0"/>
              <a:t>	if </a:t>
            </a:r>
            <a:r>
              <a:rPr lang="en-US" sz="2800" b="1" dirty="0"/>
              <a:t>condition then ... fi</a:t>
            </a:r>
          </a:p>
          <a:p>
            <a:pPr marL="0" indent="0">
              <a:buNone/>
            </a:pPr>
            <a:r>
              <a:rPr lang="en-US" sz="2800" b="1" dirty="0" smtClean="0"/>
              <a:t>	if </a:t>
            </a:r>
            <a:r>
              <a:rPr lang="en-US" sz="2800" b="1" dirty="0"/>
              <a:t>[ </a:t>
            </a:r>
            <a:r>
              <a:rPr lang="en-US" sz="2800" b="1" dirty="0" smtClean="0"/>
              <a:t>“$s” </a:t>
            </a:r>
            <a:r>
              <a:rPr lang="en-US" sz="2800" b="1" dirty="0"/>
              <a:t>= </a:t>
            </a:r>
            <a:r>
              <a:rPr lang="en-US" sz="2800" b="1" dirty="0" smtClean="0"/>
              <a:t>“</a:t>
            </a:r>
            <a:r>
              <a:rPr lang="en-US" sz="2800" b="1" dirty="0" err="1" smtClean="0"/>
              <a:t>abc</a:t>
            </a:r>
            <a:r>
              <a:rPr lang="en-US" sz="2800" b="1" dirty="0" smtClean="0"/>
              <a:t>” </a:t>
            </a:r>
            <a:r>
              <a:rPr lang="en-US" sz="2800" b="1" dirty="0"/>
              <a:t>]; </a:t>
            </a:r>
            <a:r>
              <a:rPr lang="en-US" sz="2800" b="1" dirty="0" smtClean="0"/>
              <a:t>then</a:t>
            </a:r>
            <a:endParaRPr lang="th-TH" sz="2800" b="1" dirty="0" smtClean="0"/>
          </a:p>
          <a:p>
            <a:pPr marL="0" indent="0">
              <a:buNone/>
            </a:pPr>
            <a:r>
              <a:rPr lang="th-TH" sz="2800" b="1" dirty="0"/>
              <a:t>	 </a:t>
            </a:r>
            <a:r>
              <a:rPr lang="th-TH" sz="2800" b="1" dirty="0" smtClean="0"/>
              <a:t>    </a:t>
            </a:r>
            <a:r>
              <a:rPr lang="th-TH" sz="2800" b="1" dirty="0"/>
              <a:t>...</a:t>
            </a:r>
          </a:p>
          <a:p>
            <a:pPr marL="0" indent="0">
              <a:buNone/>
            </a:pPr>
            <a:r>
              <a:rPr lang="en-US" sz="2800" b="1" dirty="0" smtClean="0"/>
              <a:t>	fi</a:t>
            </a:r>
            <a:endParaRPr lang="en-US" sz="2800" b="1" dirty="0"/>
          </a:p>
          <a:p>
            <a:r>
              <a:rPr lang="en-US" sz="2800" b="1" dirty="0"/>
              <a:t> Most conditions can be written by using test or </a:t>
            </a:r>
            <a:r>
              <a:rPr lang="th-TH" sz="2800" b="1" dirty="0" smtClean="0"/>
              <a:t> [...]</a:t>
            </a:r>
            <a:endParaRPr lang="th-TH" sz="2800" b="1" dirty="0"/>
          </a:p>
          <a:p>
            <a:r>
              <a:rPr lang="en-US" sz="2800" b="1" dirty="0"/>
              <a:t> Test if file size &gt; 0 </a:t>
            </a:r>
            <a:r>
              <a:rPr lang="en-US" sz="2800" b="1" dirty="0" smtClean="0"/>
              <a:t>			-</a:t>
            </a:r>
            <a:r>
              <a:rPr lang="en-US" sz="2800" b="1" dirty="0"/>
              <a:t>s filename</a:t>
            </a:r>
          </a:p>
          <a:p>
            <a:r>
              <a:rPr lang="en-US" sz="2800" b="1" dirty="0"/>
              <a:t> Test if file exists </a:t>
            </a:r>
            <a:r>
              <a:rPr lang="en-US" sz="2800" b="1" dirty="0" smtClean="0"/>
              <a:t>			-</a:t>
            </a:r>
            <a:r>
              <a:rPr lang="en-US" sz="2800" b="1" dirty="0"/>
              <a:t>f filename</a:t>
            </a:r>
          </a:p>
          <a:p>
            <a:r>
              <a:rPr lang="en-US" sz="2800" b="1" dirty="0"/>
              <a:t> Test file permission </a:t>
            </a:r>
            <a:r>
              <a:rPr lang="en-US" sz="2800" b="1" dirty="0" smtClean="0"/>
              <a:t>			-</a:t>
            </a:r>
            <a:r>
              <a:rPr lang="en-US" sz="2800" b="1" dirty="0"/>
              <a:t>r -w -x filename</a:t>
            </a:r>
          </a:p>
          <a:p>
            <a:r>
              <a:rPr lang="en-US" sz="2800" b="1" dirty="0"/>
              <a:t> String equality </a:t>
            </a:r>
            <a:r>
              <a:rPr lang="en-US" sz="2800" b="1" dirty="0" smtClean="0"/>
              <a:t>				string1 </a:t>
            </a:r>
            <a:r>
              <a:rPr lang="en-US" sz="2800" b="1" dirty="0"/>
              <a:t>= string2</a:t>
            </a:r>
          </a:p>
          <a:p>
            <a:r>
              <a:rPr lang="en-US" sz="2800" b="1" dirty="0"/>
              <a:t> String inequality </a:t>
            </a:r>
            <a:r>
              <a:rPr lang="en-US" sz="2800" b="1" dirty="0" smtClean="0"/>
              <a:t>			string1 </a:t>
            </a:r>
            <a:r>
              <a:rPr lang="en-US" sz="2800" b="1" dirty="0"/>
              <a:t>!= string2</a:t>
            </a:r>
            <a:endParaRPr lang="th-TH" sz="2800" b="1" dirty="0"/>
          </a:p>
        </p:txBody>
      </p:sp>
    </p:spTree>
    <p:extLst>
      <p:ext uri="{BB962C8B-B14F-4D97-AF65-F5344CB8AC3E}">
        <p14:creationId xmlns:p14="http://schemas.microsoft.com/office/powerpoint/2010/main" xmlns="" val="230605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39552" y="836712"/>
            <a:ext cx="8229600" cy="5832648"/>
          </a:xfrm>
        </p:spPr>
        <p:txBody>
          <a:bodyPr>
            <a:normAutofit/>
          </a:bodyPr>
          <a:lstStyle/>
          <a:p>
            <a:r>
              <a:rPr lang="en-US" b="1" dirty="0"/>
              <a:t>Test if string length = 0 </a:t>
            </a:r>
            <a:r>
              <a:rPr lang="en-US" b="1" dirty="0" smtClean="0"/>
              <a:t>		-</a:t>
            </a:r>
            <a:r>
              <a:rPr lang="en-US" b="1" dirty="0"/>
              <a:t>z string</a:t>
            </a:r>
          </a:p>
          <a:p>
            <a:r>
              <a:rPr lang="en-US" b="1" dirty="0"/>
              <a:t> Test if string length &gt; 0 </a:t>
            </a:r>
            <a:r>
              <a:rPr lang="en-US" b="1" dirty="0" smtClean="0"/>
              <a:t>		-</a:t>
            </a:r>
            <a:r>
              <a:rPr lang="en-US" b="1" dirty="0"/>
              <a:t>n filename</a:t>
            </a:r>
          </a:p>
          <a:p>
            <a:r>
              <a:rPr lang="en-US" b="1" dirty="0"/>
              <a:t> Equality i1 </a:t>
            </a:r>
            <a:r>
              <a:rPr lang="en-US" b="1" dirty="0" smtClean="0"/>
              <a:t>				-</a:t>
            </a:r>
            <a:r>
              <a:rPr lang="en-US" b="1" dirty="0" err="1"/>
              <a:t>eq</a:t>
            </a:r>
            <a:r>
              <a:rPr lang="en-US" b="1" dirty="0"/>
              <a:t> i2</a:t>
            </a:r>
          </a:p>
          <a:p>
            <a:r>
              <a:rPr lang="en-US" b="1" dirty="0"/>
              <a:t> Inequality i1 </a:t>
            </a:r>
            <a:r>
              <a:rPr lang="en-US" b="1" dirty="0" smtClean="0"/>
              <a:t>				-</a:t>
            </a:r>
            <a:r>
              <a:rPr lang="en-US" b="1" dirty="0" err="1"/>
              <a:t>neq</a:t>
            </a:r>
            <a:r>
              <a:rPr lang="en-US" b="1" dirty="0"/>
              <a:t> i2</a:t>
            </a:r>
          </a:p>
          <a:p>
            <a:r>
              <a:rPr lang="en-US" b="1" dirty="0"/>
              <a:t> Greater than i1 </a:t>
            </a:r>
            <a:r>
              <a:rPr lang="en-US" b="1" dirty="0" smtClean="0"/>
              <a:t>			-</a:t>
            </a:r>
            <a:r>
              <a:rPr lang="en-US" b="1" dirty="0" err="1"/>
              <a:t>gt</a:t>
            </a:r>
            <a:r>
              <a:rPr lang="en-US" b="1" dirty="0"/>
              <a:t> i2</a:t>
            </a:r>
          </a:p>
          <a:p>
            <a:r>
              <a:rPr lang="en-US" b="1" dirty="0"/>
              <a:t> Greater than or equal to i1 </a:t>
            </a:r>
            <a:r>
              <a:rPr lang="en-US" b="1" dirty="0" smtClean="0"/>
              <a:t>	-</a:t>
            </a:r>
            <a:r>
              <a:rPr lang="en-US" b="1" dirty="0" err="1"/>
              <a:t>ge</a:t>
            </a:r>
            <a:r>
              <a:rPr lang="en-US" b="1" dirty="0"/>
              <a:t> i2</a:t>
            </a:r>
          </a:p>
          <a:p>
            <a:r>
              <a:rPr lang="en-US" b="1" dirty="0"/>
              <a:t> Less than i1 </a:t>
            </a:r>
            <a:r>
              <a:rPr lang="en-US" b="1" dirty="0" smtClean="0"/>
              <a:t>				-</a:t>
            </a:r>
            <a:r>
              <a:rPr lang="en-US" b="1" dirty="0" err="1"/>
              <a:t>lt</a:t>
            </a:r>
            <a:r>
              <a:rPr lang="en-US" b="1" dirty="0"/>
              <a:t> i2</a:t>
            </a:r>
          </a:p>
          <a:p>
            <a:r>
              <a:rPr lang="en-US" b="1" dirty="0"/>
              <a:t> Less than or equal to i1 </a:t>
            </a:r>
            <a:r>
              <a:rPr lang="en-US" b="1" dirty="0" smtClean="0"/>
              <a:t>		-</a:t>
            </a:r>
            <a:r>
              <a:rPr lang="en-US" b="1" dirty="0"/>
              <a:t>le i2</a:t>
            </a:r>
          </a:p>
          <a:p>
            <a:r>
              <a:rPr lang="en-US" b="1" dirty="0"/>
              <a:t> </a:t>
            </a:r>
            <a:r>
              <a:rPr lang="en-US" b="1" dirty="0" smtClean="0"/>
              <a:t>Negate					!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xmlns="" val="84616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6264696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 Case</a:t>
            </a:r>
          </a:p>
          <a:p>
            <a:pPr marL="0" indent="0">
              <a:buNone/>
            </a:pPr>
            <a:r>
              <a:rPr lang="en-US" b="1" dirty="0" smtClean="0"/>
              <a:t>	case </a:t>
            </a:r>
            <a:r>
              <a:rPr lang="en-US" b="1" dirty="0"/>
              <a:t>variable in</a:t>
            </a:r>
          </a:p>
          <a:p>
            <a:pPr marL="0" indent="0">
              <a:buNone/>
            </a:pPr>
            <a:r>
              <a:rPr lang="en-US" b="1" dirty="0" smtClean="0"/>
              <a:t>	  value1</a:t>
            </a:r>
            <a:r>
              <a:rPr lang="en-US" b="1" dirty="0"/>
              <a:t>) ...;;</a:t>
            </a:r>
          </a:p>
          <a:p>
            <a:pPr marL="0" indent="0">
              <a:buNone/>
            </a:pPr>
            <a:r>
              <a:rPr lang="en-US" b="1" dirty="0" smtClean="0"/>
              <a:t>	  value2</a:t>
            </a:r>
            <a:r>
              <a:rPr lang="en-US" b="1" dirty="0"/>
              <a:t>) </a:t>
            </a:r>
            <a:r>
              <a:rPr lang="en-US" b="1" dirty="0" smtClean="0"/>
              <a:t>...;;</a:t>
            </a:r>
            <a:endParaRPr lang="th-TH" b="1" dirty="0" smtClean="0"/>
          </a:p>
          <a:p>
            <a:pPr marL="0" indent="0">
              <a:buNone/>
            </a:pPr>
            <a:r>
              <a:rPr lang="th-TH" b="1" dirty="0"/>
              <a:t>	</a:t>
            </a:r>
            <a:r>
              <a:rPr lang="th-TH" b="1" dirty="0" smtClean="0"/>
              <a:t>   *</a:t>
            </a:r>
            <a:r>
              <a:rPr lang="en-US" b="1" dirty="0" smtClean="0"/>
              <a:t>)</a:t>
            </a:r>
            <a:r>
              <a:rPr lang="th-TH" b="1" dirty="0" smtClean="0"/>
              <a:t> </a:t>
            </a:r>
            <a:r>
              <a:rPr lang="th-TH" b="1" dirty="0"/>
              <a:t>...;;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err="1" smtClean="0"/>
              <a:t>esac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	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case </a:t>
            </a:r>
            <a:r>
              <a:rPr lang="en-US" b="1" dirty="0"/>
              <a:t>$f in</a:t>
            </a:r>
          </a:p>
          <a:p>
            <a:pPr marL="0" indent="0">
              <a:buNone/>
            </a:pPr>
            <a:r>
              <a:rPr lang="en-US" b="1" dirty="0" smtClean="0"/>
              <a:t>	  “</a:t>
            </a:r>
            <a:r>
              <a:rPr lang="en-US" b="1" dirty="0" err="1" smtClean="0"/>
              <a:t>english</a:t>
            </a:r>
            <a:r>
              <a:rPr lang="en-US" b="1" dirty="0" smtClean="0"/>
              <a:t>”) </a:t>
            </a:r>
            <a:r>
              <a:rPr lang="en-US" b="1" dirty="0"/>
              <a:t>echo .hello.;;</a:t>
            </a:r>
          </a:p>
          <a:p>
            <a:pPr marL="0" indent="0">
              <a:buNone/>
            </a:pPr>
            <a:r>
              <a:rPr lang="en-US" b="1" dirty="0" smtClean="0"/>
              <a:t>	  “</a:t>
            </a:r>
            <a:r>
              <a:rPr lang="en-US" b="1" dirty="0" err="1" smtClean="0"/>
              <a:t>thai</a:t>
            </a:r>
            <a:r>
              <a:rPr lang="en-US" b="1" dirty="0" smtClean="0"/>
              <a:t>”) </a:t>
            </a:r>
            <a:r>
              <a:rPr lang="en-US" b="1" dirty="0"/>
              <a:t>echo .</a:t>
            </a:r>
            <a:r>
              <a:rPr lang="en-US" b="1" dirty="0" err="1"/>
              <a:t>sawasdee</a:t>
            </a:r>
            <a:r>
              <a:rPr lang="en-US" b="1" dirty="0"/>
              <a:t>.;;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dirty="0" err="1" smtClean="0"/>
              <a:t>esac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xmlns="" val="3345597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39552" y="620688"/>
            <a:ext cx="8229600" cy="5832648"/>
          </a:xfrm>
        </p:spPr>
        <p:txBody>
          <a:bodyPr>
            <a:noAutofit/>
          </a:bodyPr>
          <a:lstStyle/>
          <a:p>
            <a:r>
              <a:rPr lang="en-US" sz="3800" b="1" dirty="0"/>
              <a:t>While Loop</a:t>
            </a:r>
          </a:p>
          <a:p>
            <a:pPr marL="0" indent="0">
              <a:buNone/>
            </a:pPr>
            <a:r>
              <a:rPr lang="en-US" sz="3800" b="1" dirty="0" smtClean="0"/>
              <a:t>	while </a:t>
            </a:r>
            <a:r>
              <a:rPr lang="en-US" sz="3800" b="1" dirty="0"/>
              <a:t>condition do ... done</a:t>
            </a:r>
          </a:p>
          <a:p>
            <a:pPr marL="0" indent="0">
              <a:buNone/>
            </a:pPr>
            <a:endParaRPr lang="en-US" sz="3800" b="1" dirty="0" smtClean="0"/>
          </a:p>
          <a:p>
            <a:pPr marL="0" indent="0">
              <a:buNone/>
            </a:pPr>
            <a:r>
              <a:rPr lang="en-US" sz="3800" b="1" dirty="0"/>
              <a:t>	</a:t>
            </a:r>
            <a:r>
              <a:rPr lang="en-US" sz="3800" b="1" dirty="0" smtClean="0"/>
              <a:t>i=0</a:t>
            </a:r>
            <a:endParaRPr lang="en-US" sz="3800" b="1" dirty="0"/>
          </a:p>
          <a:p>
            <a:pPr marL="0" indent="0">
              <a:buNone/>
            </a:pPr>
            <a:r>
              <a:rPr lang="en-US" sz="3800" b="1" dirty="0" smtClean="0"/>
              <a:t>	while </a:t>
            </a:r>
            <a:r>
              <a:rPr lang="en-US" sz="3800" b="1" dirty="0"/>
              <a:t>[ $i -</a:t>
            </a:r>
            <a:r>
              <a:rPr lang="en-US" sz="3800" b="1" dirty="0" err="1"/>
              <a:t>lt</a:t>
            </a:r>
            <a:r>
              <a:rPr lang="en-US" sz="3800" b="1" dirty="0"/>
              <a:t> 10]; do</a:t>
            </a:r>
          </a:p>
          <a:p>
            <a:pPr marL="0" indent="0">
              <a:buNone/>
            </a:pPr>
            <a:r>
              <a:rPr lang="en-US" sz="3800" b="1" dirty="0" smtClean="0"/>
              <a:t>		echo “Hello”</a:t>
            </a:r>
            <a:endParaRPr lang="en-US" sz="3800" b="1" dirty="0"/>
          </a:p>
          <a:p>
            <a:pPr marL="0" indent="0">
              <a:buNone/>
            </a:pPr>
            <a:r>
              <a:rPr lang="en-US" sz="3800" b="1" dirty="0" smtClean="0"/>
              <a:t>		i</a:t>
            </a:r>
            <a:r>
              <a:rPr lang="en-US" sz="3800" b="1" dirty="0"/>
              <a:t>=`</a:t>
            </a:r>
            <a:r>
              <a:rPr lang="en-US" sz="3800" b="1" dirty="0" err="1"/>
              <a:t>expr</a:t>
            </a:r>
            <a:r>
              <a:rPr lang="en-US" sz="3800" b="1" dirty="0"/>
              <a:t> $i + 1`</a:t>
            </a:r>
          </a:p>
          <a:p>
            <a:pPr marL="0" indent="0">
              <a:buNone/>
            </a:pPr>
            <a:r>
              <a:rPr lang="en-US" sz="3800" b="1" dirty="0" smtClean="0"/>
              <a:t>	done</a:t>
            </a:r>
            <a:endParaRPr lang="th-TH" sz="3800" b="1" dirty="0"/>
          </a:p>
        </p:txBody>
      </p:sp>
    </p:spTree>
    <p:extLst>
      <p:ext uri="{BB962C8B-B14F-4D97-AF65-F5344CB8AC3E}">
        <p14:creationId xmlns:p14="http://schemas.microsoft.com/office/powerpoint/2010/main" xmlns="" val="335957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142</Words>
  <Application>Microsoft Office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ชุดรูปแบบของ Office</vt:lpstr>
      <vt:lpstr>Linux Shell Script</vt:lpstr>
      <vt:lpstr>Shell script</vt:lpstr>
      <vt:lpstr>Passing argument</vt:lpstr>
      <vt:lpstr>Slide 4</vt:lpstr>
      <vt:lpstr>Shell Arithmetic</vt:lpstr>
      <vt:lpstr>Slide 6</vt:lpstr>
      <vt:lpstr>Slide 7</vt:lpstr>
      <vt:lpstr>Slide 8</vt:lpstr>
      <vt:lpstr>Slide 9</vt:lpstr>
      <vt:lpstr>Slide 10</vt:lpstr>
      <vt:lpstr>echo command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 Shell Script</dc:title>
  <dc:creator>Windows User</dc:creator>
  <cp:lastModifiedBy>COM3</cp:lastModifiedBy>
  <cp:revision>21</cp:revision>
  <dcterms:created xsi:type="dcterms:W3CDTF">2013-06-22T20:54:19Z</dcterms:created>
  <dcterms:modified xsi:type="dcterms:W3CDTF">2013-06-23T04:49:13Z</dcterms:modified>
</cp:coreProperties>
</file>